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8"/>
  </p:notesMasterIdLst>
  <p:sldIdLst>
    <p:sldId id="258" r:id="rId2"/>
    <p:sldId id="264" r:id="rId3"/>
    <p:sldId id="265" r:id="rId4"/>
    <p:sldId id="266" r:id="rId5"/>
    <p:sldId id="267" r:id="rId6"/>
    <p:sldId id="268" r:id="rId7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666" y="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0F9AC4-EC83-433C-BBB8-2C221AD24970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3849057-1350-4D34-81F4-CFDE1C42416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724486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2BF9CD3-5AF9-47E1-8AFA-F519630AB11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DC5BCCAF-4875-429B-969C-364D3972391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DBA90E4-6E90-41D2-8335-090613ACCD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0B020E0-B3CF-41B5-B73E-0677B0018A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1C9408D-A1D6-43DD-9B74-8147CBC1AE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343620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7229154-C3BA-4B6A-9283-251E82037B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7F545122-30F8-4EF6-AF42-C646C4DE975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18AE36A-AA9E-4E4C-AC03-2797FC05B5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C360191-DE71-4B17-94DF-F0D5A75D6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24DBF60-65B5-42C3-89B1-6DE29086CA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57511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38A9510D-B1A7-48AD-B22C-884B706EC72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417969CF-68C9-4D02-9C3C-61344D9A21D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45B9D1F-4FB2-439E-A0B2-42637D74E5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4DD42CB-5755-408F-9FF0-6A3AAE5A50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6294BB4-5643-437F-9B0B-84DD3350F5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763996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331F8EA-5D57-4FEE-9278-B8E4FD321A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44FC915D-7FF0-46C7-871E-3708360041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19F55B4-2408-4C71-9ECA-DCCD4A5BD3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9463477-677F-48A9-BC6B-5B4E0FC178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9453C15-460F-4C76-93E0-204729B428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23533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D39976B-6119-4AC5-A1D7-2CBA4FAB5E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9C3783EC-60FA-47D6-A9B4-F374A1D961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9F530FA-04EF-4B83-9EAE-9F38E2CBEE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0032868-A303-45DF-8F54-7C0C19CD98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6261ACD-A837-4609-975B-780550AC01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501386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0836CE6-FE65-428A-8A61-1496A98E67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B49ABCD7-7DC0-4C29-969D-BE9FC1C09B3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88223A14-506A-42FA-98F7-52EC641F676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A49957F4-8C78-4BEE-B3F1-CD6FBA9449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A070BE0-8072-41D7-A59B-6E0DCFD0B0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CF9E79BE-DD8F-4A2E-9058-1F9129BB25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166427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A26E03C-38F7-4377-8C80-718DA0CFC1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D930CA97-F0C5-440B-8F5C-552D7F0CE1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104103D8-49A9-4772-A511-D77825796F3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0936C2AB-E1A7-4A82-ABE6-7DC700C2EAB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96DA42C0-7432-452A-A7A6-2DA0C94DF47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C508FB5B-53DE-4B3F-B7AD-10B79E1C8B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32B552D4-659C-413B-AD68-EEFB56EA83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22DDC53F-6C2A-4E82-AA76-4B23C938B2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007347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17E3674-4448-47F2-A891-1693611B17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D6AC8366-D1FA-4B17-A56F-1025668105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EBE57C1B-C5D5-42D1-BFA4-CD98893D41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36B8B9B2-DC4C-4949-B6C3-DECF93098E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27541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03315ACF-4441-437C-96D0-0B2FEFCE80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BD672E44-08B1-4CA7-BBEF-10A1C4AF6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7C9CE2F8-D7D2-40A5-BCAC-1942E0D23D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43420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00F814B-B951-4419-B300-542682D9EE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1016DA47-71AB-46D3-96E5-99AB520213A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DB367702-B452-4773-83FA-B1687020752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1E87530-DC02-4A94-B644-93D8EF31BD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738E08F7-26A3-4AE3-B4BB-A4F6BFB6BC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DED759D6-621C-4F59-A9F1-2B574672D8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525333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0F5559F-540D-4645-84AC-E31420BD0E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CA9DF001-D60A-4334-9B62-BEAF4D1772D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829DAB40-7662-4380-919B-CD8CEA550C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F1C511B4-D225-441C-8F92-8BAF30BD1B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FD675FF0-F450-456D-932A-E092738DAB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8E9DF9C6-FDCF-42A7-8765-7519A5604D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36100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871C4E06-339D-43CA-9319-F494AC2352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961312C4-6720-468D-83CB-7ECDE85F65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09C66B2-B2CF-4A8E-9989-AE6D9D82D67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3615EF-AEA0-406E-9345-34AAE7456071}" type="datetimeFigureOut">
              <a:rPr lang="zh-CN" altLang="en-US" smtClean="0"/>
              <a:t>2020/11/4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F55A003-EA51-4976-837A-56F9733318F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A3249FB-DF2A-4802-B120-54BCC89A783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AE70E0-B7E8-4FBA-AC3E-F0DAC746065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669853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青蛙</a:t>
            </a:r>
          </a:p>
        </p:txBody>
      </p:sp>
      <p:sp>
        <p:nvSpPr>
          <p:cNvPr id="5" name="内容占位符 4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766936"/>
          </a:xfrm>
        </p:spPr>
        <p:txBody>
          <a:bodyPr>
            <a:normAutofit/>
          </a:bodyPr>
          <a:lstStyle/>
          <a:p>
            <a:r>
              <a:rPr lang="zh-CN" altLang="en-US" sz="2800" dirty="0">
                <a:latin typeface="华文楷体" panose="02010600040101010101" pitchFamily="2" charset="-122"/>
                <a:ea typeface="华文楷体" panose="02010600040101010101" pitchFamily="2" charset="-122"/>
              </a:rPr>
              <a:t>作用及功效</a:t>
            </a:r>
          </a:p>
        </p:txBody>
      </p:sp>
    </p:spTree>
    <p:extLst>
      <p:ext uri="{BB962C8B-B14F-4D97-AF65-F5344CB8AC3E}">
        <p14:creationId xmlns:p14="http://schemas.microsoft.com/office/powerpoint/2010/main" val="29396417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ripple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青蛙图片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l"/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青蛙</a:t>
            </a:r>
            <a:r>
              <a:rPr lang="en-US" altLang="zh-CN" dirty="0">
                <a:latin typeface="宋体" panose="02010600030101010101" pitchFamily="2" charset="-122"/>
                <a:ea typeface="宋体" panose="02010600030101010101" pitchFamily="2" charset="-122"/>
              </a:rPr>
              <a:t>(Frog)</a:t>
            </a: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属于脊索动物门、两栖纲、无尾目、蛙科的两栖类动物，成体无尾，卵产于水中，体外受精，孵化成蝌蚪，用鳃呼吸，经过变异，成体主要用肺呼吸，兼用皮肤呼吸。</a:t>
            </a:r>
          </a:p>
        </p:txBody>
      </p:sp>
    </p:spTree>
    <p:extLst>
      <p:ext uri="{BB962C8B-B14F-4D97-AF65-F5344CB8AC3E}">
        <p14:creationId xmlns:p14="http://schemas.microsoft.com/office/powerpoint/2010/main" val="1456323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青蛙的产地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黑斑蛙：常栖于池塘、水沟或小河内。产卵季节</a:t>
            </a:r>
            <a:r>
              <a:rPr lang="en-US" altLang="zh-CN" dirty="0">
                <a:latin typeface="宋体" panose="02010600030101010101" pitchFamily="2" charset="-122"/>
                <a:ea typeface="宋体" panose="02010600030101010101" pitchFamily="2" charset="-122"/>
              </a:rPr>
              <a:t>3-6</a:t>
            </a: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月；蝌蛘体形大，灰绿色；尾较细弱，有斑纹，尾端尖；角质颌适中。我国大部分地区均有分布。</a:t>
            </a: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金线蛙：习居于有莲花的池塘内，平时多匍匐在荷叶上或居于较大的池塘内或湖边。产卵季节</a:t>
            </a:r>
            <a:r>
              <a:rPr lang="en-US" altLang="zh-CN" dirty="0">
                <a:latin typeface="宋体" panose="02010600030101010101" pitchFamily="2" charset="-122"/>
                <a:ea typeface="宋体" panose="02010600030101010101" pitchFamily="2" charset="-122"/>
              </a:rPr>
              <a:t>4-6</a:t>
            </a: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月。蝌蛘后肢发育良好时，全长</a:t>
            </a:r>
            <a:r>
              <a:rPr lang="en-US" altLang="zh-CN" dirty="0">
                <a:latin typeface="宋体" panose="02010600030101010101" pitchFamily="2" charset="-122"/>
                <a:ea typeface="宋体" panose="02010600030101010101" pitchFamily="2" charset="-122"/>
              </a:rPr>
              <a:t>38-45mm</a:t>
            </a: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；尾端尖细，口角及下唇乳突。分布于河北、山西、山东、浙江、河南、湖北、湖南等地。</a:t>
            </a:r>
          </a:p>
        </p:txBody>
      </p:sp>
    </p:spTree>
    <p:extLst>
      <p:ext uri="{BB962C8B-B14F-4D97-AF65-F5344CB8AC3E}">
        <p14:creationId xmlns:p14="http://schemas.microsoft.com/office/powerpoint/2010/main" val="22114589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青蛙的功效和作用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利水消肿；清热解毒；补虚；主水肿；膨胀；黄疸；虾蟆瘟；小儿热疮；痢疾；疳疾；劳热；产后体弱。 </a:t>
            </a:r>
            <a:b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</a:b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1614721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青蛙的副作用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154076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暂无副作用，建议服用时遵照医师。</a:t>
            </a:r>
          </a:p>
        </p:txBody>
      </p:sp>
    </p:spTree>
    <p:extLst>
      <p:ext uri="{BB962C8B-B14F-4D97-AF65-F5344CB8AC3E}">
        <p14:creationId xmlns:p14="http://schemas.microsoft.com/office/powerpoint/2010/main" val="29240021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青蛙如何保存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04482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</a:rPr>
              <a:t>置阴凉干燥处。</a:t>
            </a:r>
          </a:p>
        </p:txBody>
      </p:sp>
    </p:spTree>
    <p:extLst>
      <p:ext uri="{BB962C8B-B14F-4D97-AF65-F5344CB8AC3E}">
        <p14:creationId xmlns:p14="http://schemas.microsoft.com/office/powerpoint/2010/main" val="13784017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155</TotalTime>
  <Words>244</Words>
  <Application>Microsoft Office PowerPoint</Application>
  <PresentationFormat>全屏显示(4:3)</PresentationFormat>
  <Paragraphs>13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2" baseType="lpstr">
      <vt:lpstr>等线</vt:lpstr>
      <vt:lpstr>等线 Light</vt:lpstr>
      <vt:lpstr>华文楷体</vt:lpstr>
      <vt:lpstr>宋体</vt:lpstr>
      <vt:lpstr>Arial</vt:lpstr>
      <vt:lpstr>Office 主题​​</vt:lpstr>
      <vt:lpstr>青蛙</vt:lpstr>
      <vt:lpstr>青蛙图片</vt:lpstr>
      <vt:lpstr>青蛙的产地</vt:lpstr>
      <vt:lpstr>青蛙的功效和作用</vt:lpstr>
      <vt:lpstr>青蛙的副作用</vt:lpstr>
      <vt:lpstr>青蛙如何保存</vt:lpstr>
    </vt:vector>
  </TitlesOfParts>
  <Company>china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人工增雨背后的秘密</dc:title>
  <dc:creator>gaobo</dc:creator>
  <cp:lastModifiedBy>dreamsummit</cp:lastModifiedBy>
  <cp:revision>23</cp:revision>
  <dcterms:created xsi:type="dcterms:W3CDTF">2018-09-21T03:52:05Z</dcterms:created>
  <dcterms:modified xsi:type="dcterms:W3CDTF">2020-11-04T02:18:02Z</dcterms:modified>
</cp:coreProperties>
</file>

<file path=docProps/thumbnail.jpeg>
</file>